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162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5607-D906-4D23-8578-F2F72B0C5BB1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4D14A-B8E8-4B7E-8EB3-51EA18B120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5607-D906-4D23-8578-F2F72B0C5BB1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4D14A-B8E8-4B7E-8EB3-51EA18B120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5607-D906-4D23-8578-F2F72B0C5BB1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4D14A-B8E8-4B7E-8EB3-51EA18B120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5607-D906-4D23-8578-F2F72B0C5BB1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4D14A-B8E8-4B7E-8EB3-51EA18B120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5607-D906-4D23-8578-F2F72B0C5BB1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4D14A-B8E8-4B7E-8EB3-51EA18B120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5607-D906-4D23-8578-F2F72B0C5BB1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4D14A-B8E8-4B7E-8EB3-51EA18B120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5607-D906-4D23-8578-F2F72B0C5BB1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4D14A-B8E8-4B7E-8EB3-51EA18B120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5607-D906-4D23-8578-F2F72B0C5BB1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4D14A-B8E8-4B7E-8EB3-51EA18B120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5607-D906-4D23-8578-F2F72B0C5BB1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4D14A-B8E8-4B7E-8EB3-51EA18B120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5607-D906-4D23-8578-F2F72B0C5BB1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4D14A-B8E8-4B7E-8EB3-51EA18B120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5607-D906-4D23-8578-F2F72B0C5BB1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4D14A-B8E8-4B7E-8EB3-51EA18B120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C5607-D906-4D23-8578-F2F72B0C5BB1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4D14A-B8E8-4B7E-8EB3-51EA18B120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OS%20F%20F%20Op%20L-3.doc" TargetMode="External"/><Relationship Id="rId13" Type="http://schemas.openxmlformats.org/officeDocument/2006/relationships/hyperlink" Target="OS%20Terminal%20%20Operation%20L-3.docx" TargetMode="External"/><Relationship Id="rId3" Type="http://schemas.openxmlformats.org/officeDocument/2006/relationships/hyperlink" Target="OS%20Fre%20Tran%20Log%20Op%20L3.docx" TargetMode="External"/><Relationship Id="rId7" Type="http://schemas.openxmlformats.org/officeDocument/2006/relationships/hyperlink" Target="OS%20F%20F%20Op%20Mgt%20%20L-5.doc" TargetMode="External"/><Relationship Id="rId12" Type="http://schemas.openxmlformats.org/officeDocument/2006/relationships/hyperlink" Target="OS%20F%20F%20Op%20Sup%20%20L-4.doc" TargetMode="External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2.bin"/><Relationship Id="rId1" Type="http://schemas.openxmlformats.org/officeDocument/2006/relationships/vmlDrawing" Target="../drawings/vmlDrawing1.vml"/><Relationship Id="rId6" Type="http://schemas.openxmlformats.org/officeDocument/2006/relationships/hyperlink" Target="OS%20Logistics%20Operation%20%20Mgt%20L-%205.docx" TargetMode="External"/><Relationship Id="rId11" Type="http://schemas.openxmlformats.org/officeDocument/2006/relationships/hyperlink" Target="OS%20Warehouse%20L4.docx" TargetMode="External"/><Relationship Id="rId5" Type="http://schemas.openxmlformats.org/officeDocument/2006/relationships/hyperlink" Target="OS%20%20Transort%20&amp;%20Logistics%20%20L-1.doc" TargetMode="External"/><Relationship Id="rId15" Type="http://schemas.openxmlformats.org/officeDocument/2006/relationships/oleObject" Target="../embeddings/oleObject1.bin"/><Relationship Id="rId10" Type="http://schemas.openxmlformats.org/officeDocument/2006/relationships/hyperlink" Target="OS%20Fre%20Tran%20Log%20Supe%20L4.docx" TargetMode="External"/><Relationship Id="rId4" Type="http://schemas.openxmlformats.org/officeDocument/2006/relationships/hyperlink" Target="OS%20Transport%20and%20Logistics%20%20Sup%20%20L-2.doc" TargetMode="External"/><Relationship Id="rId9" Type="http://schemas.openxmlformats.org/officeDocument/2006/relationships/hyperlink" Target="OS%20Warehouse%20L3.docx" TargetMode="External"/><Relationship Id="rId14" Type="http://schemas.openxmlformats.org/officeDocument/2006/relationships/hyperlink" Target="OS%20Terminal%20%20Operation%20L-4.do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3276600" y="3429000"/>
            <a:ext cx="1905000" cy="838200"/>
          </a:xfrm>
          <a:prstGeom prst="rect">
            <a:avLst/>
          </a:prstGeom>
          <a:solidFill>
            <a:srgbClr val="99CC00"/>
          </a:solidFill>
          <a:ln w="9525">
            <a:solidFill>
              <a:srgbClr val="99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Freight Transport Logistics Operations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 action="ppaction://hlinkfile"/>
              </a:rPr>
              <a:t>OS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4114800" y="2057400"/>
            <a:ext cx="247650" cy="9525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295400" y="4495800"/>
            <a:ext cx="7315200" cy="590550"/>
          </a:xfrm>
          <a:prstGeom prst="rect">
            <a:avLst/>
          </a:prstGeom>
          <a:solidFill>
            <a:srgbClr val="CCCC00"/>
          </a:solidFill>
          <a:ln w="9525">
            <a:solidFill>
              <a:srgbClr val="CC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Freight Transport and Logistics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Support Services </a:t>
            </a:r>
            <a:r>
              <a:rPr lang="en-US" b="1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4" action="ppaction://hlinkfile"/>
              </a:rPr>
              <a:t>OS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143000" y="5410200"/>
            <a:ext cx="7772400" cy="609600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Basic Freight Transport and Logistics Services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5" action="ppaction://hlinkfile"/>
              </a:rPr>
              <a:t>OS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4038600" y="4343400"/>
            <a:ext cx="247650" cy="9525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5715000" y="3200400"/>
            <a:ext cx="247650" cy="9525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4114800" y="3200400"/>
            <a:ext cx="247650" cy="9525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3657601" y="1066800"/>
            <a:ext cx="2819400" cy="914400"/>
          </a:xfrm>
          <a:prstGeom prst="rect">
            <a:avLst/>
          </a:prstGeom>
          <a:solidFill>
            <a:srgbClr val="99CCFF"/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Logistics Operations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Management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6" action="ppaction://hlinkfile"/>
              </a:rPr>
              <a:t>OS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6705600" y="1143000"/>
            <a:ext cx="1285875" cy="838200"/>
          </a:xfrm>
          <a:prstGeom prst="rect">
            <a:avLst/>
          </a:prstGeom>
          <a:solidFill>
            <a:srgbClr val="99CCFF"/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Freight Forwarding Operations </a:t>
            </a: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Management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7" action="ppaction://hlinkfile"/>
              </a:rPr>
              <a:t>OS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6934200" y="3429000"/>
            <a:ext cx="1371600" cy="838200"/>
          </a:xfrm>
          <a:prstGeom prst="rect">
            <a:avLst/>
          </a:prstGeom>
          <a:solidFill>
            <a:srgbClr val="99CC00"/>
          </a:solidFill>
          <a:ln w="9525">
            <a:solidFill>
              <a:srgbClr val="99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Freight Forwarding Operations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8" action="ppaction://hlinkfile"/>
              </a:rPr>
              <a:t>OS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5638800" y="2057400"/>
            <a:ext cx="247650" cy="9525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2" name="AutoShape 14"/>
          <p:cNvSpPr>
            <a:spLocks noChangeArrowheads="1"/>
          </p:cNvSpPr>
          <p:nvPr/>
        </p:nvSpPr>
        <p:spPr bwMode="auto">
          <a:xfrm>
            <a:off x="7162800" y="2057400"/>
            <a:ext cx="247650" cy="9525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7315200" y="3200400"/>
            <a:ext cx="247650" cy="9525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7467600" y="4343400"/>
            <a:ext cx="247650" cy="9525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1143000" y="181094"/>
            <a:ext cx="6934200" cy="369332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4467225" algn="l"/>
              </a:tabLst>
            </a:pPr>
            <a:r>
              <a:rPr lang="en-US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TRANSPORT  LOGISTICS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0" y="5486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7225" algn="l"/>
              </a:tabLst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7225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0" y="2286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0" y="4495800"/>
            <a:ext cx="790601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7225" algn="l"/>
              </a:tabLst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7225" algn="l"/>
              </a:tabLst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Level II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7225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0" y="5410200"/>
            <a:ext cx="740908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7225" algn="l"/>
              </a:tabLst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7225" algn="l"/>
              </a:tabLst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Level I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7225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AutoShape 3"/>
          <p:cNvSpPr>
            <a:spLocks noChangeArrowheads="1"/>
          </p:cNvSpPr>
          <p:nvPr/>
        </p:nvSpPr>
        <p:spPr bwMode="auto">
          <a:xfrm>
            <a:off x="4419600" y="5181600"/>
            <a:ext cx="247650" cy="9525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0" y="1143000"/>
            <a:ext cx="9906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7225" algn="l"/>
              </a:tabLst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7225" algn="l"/>
              </a:tabLst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Level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V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7225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tangle 11"/>
          <p:cNvSpPr>
            <a:spLocks noChangeArrowheads="1"/>
          </p:cNvSpPr>
          <p:nvPr/>
        </p:nvSpPr>
        <p:spPr bwMode="auto">
          <a:xfrm>
            <a:off x="5257800" y="3429000"/>
            <a:ext cx="1524000" cy="838200"/>
          </a:xfrm>
          <a:prstGeom prst="rect">
            <a:avLst/>
          </a:prstGeom>
          <a:solidFill>
            <a:srgbClr val="99CC00"/>
          </a:solidFill>
          <a:ln w="9525">
            <a:solidFill>
              <a:srgbClr val="99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Warehouse Operations  </a:t>
            </a:r>
            <a:r>
              <a:rPr lang="en-US" sz="1000" b="1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9" action="ppaction://hlinkfile"/>
              </a:rPr>
              <a:t>OS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27"/>
          <p:cNvSpPr>
            <a:spLocks noChangeArrowheads="1"/>
          </p:cNvSpPr>
          <p:nvPr/>
        </p:nvSpPr>
        <p:spPr bwMode="auto">
          <a:xfrm>
            <a:off x="0" y="3505200"/>
            <a:ext cx="11430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7225" algn="l"/>
              </a:tabLst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7225" algn="l"/>
              </a:tabLst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Level III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7225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ctangle 27"/>
          <p:cNvSpPr>
            <a:spLocks noChangeArrowheads="1"/>
          </p:cNvSpPr>
          <p:nvPr/>
        </p:nvSpPr>
        <p:spPr bwMode="auto">
          <a:xfrm>
            <a:off x="0" y="2362200"/>
            <a:ext cx="9906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7225" algn="l"/>
              </a:tabLst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7225" algn="l"/>
              </a:tabLst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Level IV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7225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AutoShape 3"/>
          <p:cNvSpPr>
            <a:spLocks noChangeArrowheads="1"/>
          </p:cNvSpPr>
          <p:nvPr/>
        </p:nvSpPr>
        <p:spPr bwMode="auto">
          <a:xfrm>
            <a:off x="5715000" y="4343400"/>
            <a:ext cx="247650" cy="9525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352800" y="2286000"/>
            <a:ext cx="1752600" cy="838200"/>
          </a:xfrm>
          <a:prstGeom prst="rect">
            <a:avLst/>
          </a:prstGeom>
          <a:solidFill>
            <a:srgbClr val="FFCCFF"/>
          </a:solidFill>
          <a:ln w="9525">
            <a:solidFill>
              <a:srgbClr val="FFCC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Freight Transport Logistics Operations Supervision </a:t>
            </a:r>
          </a:p>
          <a:p>
            <a:pPr lvl="0" algn="ctr"/>
            <a:r>
              <a:rPr lang="en-US" sz="10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0" action="ppaction://hlinkfile"/>
              </a:rPr>
              <a:t>OS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36" name="Rectangle 2"/>
          <p:cNvSpPr>
            <a:spLocks noChangeArrowheads="1"/>
          </p:cNvSpPr>
          <p:nvPr/>
        </p:nvSpPr>
        <p:spPr bwMode="auto">
          <a:xfrm>
            <a:off x="5181600" y="2286000"/>
            <a:ext cx="1447800" cy="838200"/>
          </a:xfrm>
          <a:prstGeom prst="rect">
            <a:avLst/>
          </a:prstGeom>
          <a:solidFill>
            <a:srgbClr val="FFCCFF"/>
          </a:solidFill>
          <a:ln w="9525">
            <a:solidFill>
              <a:srgbClr val="FFCC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Material Logistics Operations Supervision </a:t>
            </a:r>
            <a:r>
              <a:rPr lang="en-US" sz="1000" b="1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1" action="ppaction://hlinkfile"/>
              </a:rPr>
              <a:t>OS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37" name="Rectangle 2"/>
          <p:cNvSpPr>
            <a:spLocks noChangeArrowheads="1"/>
          </p:cNvSpPr>
          <p:nvPr/>
        </p:nvSpPr>
        <p:spPr bwMode="auto">
          <a:xfrm>
            <a:off x="6705600" y="2286000"/>
            <a:ext cx="1524000" cy="838200"/>
          </a:xfrm>
          <a:prstGeom prst="rect">
            <a:avLst/>
          </a:prstGeom>
          <a:solidFill>
            <a:srgbClr val="FFCCFF"/>
          </a:solidFill>
          <a:ln w="9525">
            <a:solidFill>
              <a:srgbClr val="FFCC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sz="11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Freight Forwarding Operations Supervision </a:t>
            </a:r>
          </a:p>
          <a:p>
            <a:pPr lvl="0" algn="ctr"/>
            <a:r>
              <a:rPr lang="en-US" sz="10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2" action="ppaction://hlinkfile"/>
              </a:rPr>
              <a:t>OS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524000" y="3429000"/>
            <a:ext cx="1600200" cy="838200"/>
          </a:xfrm>
          <a:prstGeom prst="rect">
            <a:avLst/>
          </a:prstGeom>
          <a:solidFill>
            <a:srgbClr val="99CC00"/>
          </a:solidFill>
          <a:ln w="9525">
            <a:solidFill>
              <a:srgbClr val="99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Terminal </a:t>
            </a:r>
            <a:br>
              <a:rPr lang="en-US" sz="1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en-US" sz="1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Cargo Operation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3" action="ppaction://hlinkfile"/>
              </a:rPr>
              <a:t>OS</a:t>
            </a:r>
            <a:endParaRPr lang="en-US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R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43" name="Rectangle 2"/>
          <p:cNvSpPr>
            <a:spLocks noChangeArrowheads="1"/>
          </p:cNvSpPr>
          <p:nvPr/>
        </p:nvSpPr>
        <p:spPr bwMode="auto">
          <a:xfrm>
            <a:off x="1600200" y="2286000"/>
            <a:ext cx="1676400" cy="838200"/>
          </a:xfrm>
          <a:prstGeom prst="rect">
            <a:avLst/>
          </a:prstGeom>
          <a:solidFill>
            <a:srgbClr val="FFCCFF"/>
          </a:solidFill>
          <a:ln w="9525">
            <a:solidFill>
              <a:srgbClr val="FFCC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Terminal </a:t>
            </a:r>
            <a:br>
              <a:rPr lang="en-US" sz="1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en-US" sz="1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Cargo Operation Supervision</a:t>
            </a:r>
          </a:p>
          <a:p>
            <a:pPr marR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4" action="ppaction://hlinkfile"/>
              </a:rPr>
              <a:t>OS</a:t>
            </a:r>
            <a:endParaRPr lang="en-US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44" name="AutoShape 9"/>
          <p:cNvSpPr>
            <a:spLocks noChangeArrowheads="1"/>
          </p:cNvSpPr>
          <p:nvPr/>
        </p:nvSpPr>
        <p:spPr bwMode="auto">
          <a:xfrm>
            <a:off x="2057400" y="3200400"/>
            <a:ext cx="247650" cy="9525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AutoShape 3"/>
          <p:cNvSpPr>
            <a:spLocks noChangeArrowheads="1"/>
          </p:cNvSpPr>
          <p:nvPr/>
        </p:nvSpPr>
        <p:spPr bwMode="auto">
          <a:xfrm>
            <a:off x="2133600" y="4343400"/>
            <a:ext cx="247650" cy="9525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0" y="0"/>
          <a:ext cx="1054100" cy="914400"/>
        </p:xfrm>
        <a:graphic>
          <a:graphicData uri="http://schemas.openxmlformats.org/presentationml/2006/ole">
            <p:oleObj spid="_x0000_s1026" r:id="rId15" imgW="1028844" imgH="1009791" progId="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8089900" y="0"/>
          <a:ext cx="1054100" cy="914400"/>
        </p:xfrm>
        <a:graphic>
          <a:graphicData uri="http://schemas.openxmlformats.org/presentationml/2006/ole">
            <p:oleObj spid="_x0000_s1027" r:id="rId16" imgW="1028844" imgH="1009791" progId="">
              <p:embed/>
            </p:oleObj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3244</TotalTime>
  <Words>66</Words>
  <Application>Microsoft Office PowerPoint</Application>
  <PresentationFormat>On-screen Show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user1</cp:lastModifiedBy>
  <cp:revision>100</cp:revision>
  <dcterms:created xsi:type="dcterms:W3CDTF">2012-12-11T06:34:18Z</dcterms:created>
  <dcterms:modified xsi:type="dcterms:W3CDTF">2016-09-02T01:21:04Z</dcterms:modified>
</cp:coreProperties>
</file>